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72" r:id="rId4"/>
    <p:sldId id="275" r:id="rId5"/>
    <p:sldId id="276" r:id="rId6"/>
    <p:sldId id="277" r:id="rId7"/>
    <p:sldId id="278" r:id="rId8"/>
    <p:sldId id="303" r:id="rId9"/>
    <p:sldId id="279" r:id="rId10"/>
    <p:sldId id="300" r:id="rId11"/>
    <p:sldId id="283" r:id="rId12"/>
    <p:sldId id="304" r:id="rId13"/>
    <p:sldId id="281" r:id="rId14"/>
    <p:sldId id="301" r:id="rId15"/>
    <p:sldId id="286" r:id="rId16"/>
    <p:sldId id="287" r:id="rId17"/>
    <p:sldId id="305" r:id="rId18"/>
    <p:sldId id="288" r:id="rId19"/>
    <p:sldId id="289" r:id="rId20"/>
    <p:sldId id="302" r:id="rId21"/>
    <p:sldId id="291" r:id="rId22"/>
    <p:sldId id="292" r:id="rId23"/>
    <p:sldId id="293" r:id="rId24"/>
    <p:sldId id="271" r:id="rId25"/>
    <p:sldId id="269" r:id="rId26"/>
  </p:sldIdLst>
  <p:sldSz cx="12192000" cy="6858000"/>
  <p:notesSz cx="9926638" cy="679767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Ibele" initials="AI" lastIdx="1" clrIdx="0">
    <p:extLst>
      <p:ext uri="{19B8F6BF-5375-455C-9EA6-DF929625EA0E}">
        <p15:presenceInfo xmlns:p15="http://schemas.microsoft.com/office/powerpoint/2012/main" userId="S-1-5-21-1604961446-2450084621-2027280394-15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D05"/>
    <a:srgbClr val="146EBE"/>
    <a:srgbClr val="E13219"/>
    <a:srgbClr val="82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6FFD5-4F02-8D40-B0B1-CCD10CE276C3}" type="datetimeFigureOut">
              <a:rPr lang="en-US" smtClean="0"/>
              <a:pPr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DE510-FD9F-054B-97CC-EDD28F8233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https://www.amazon.com/Windows-Fusion5-Ultra-Design-Tablet/dp/B00YCX7SGU/ref=sr_1_3?keywords=windows+10+tablet&amp;qid=1552466918&amp;s=electronics&amp;sr=1-3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510-FD9F-054B-97CC-EDD28F8233F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9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991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333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159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901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776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9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029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26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027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4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54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95008-708D-4B94-8273-470045F458F3}" type="datetimeFigureOut">
              <a:rPr lang="nb-NO" smtClean="0"/>
              <a:pPr/>
              <a:t>23.05.2019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7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linkedin.com/company/ers-electronic-gmbh" TargetMode="External"/><Relationship Id="rId2" Type="http://schemas.openxmlformats.org/officeDocument/2006/relationships/hyperlink" Target="mailto:info@ers-gmbh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mailto:m.resendiz@ers-gmbh.d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-7248" y="3698073"/>
            <a:ext cx="12192000" cy="506375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l"/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     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Innovation</a:t>
            </a:r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is in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our</a:t>
            </a:r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lifeblood</a:t>
            </a:r>
            <a:endParaRPr lang="nb-NO" sz="2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39" y="941402"/>
            <a:ext cx="4857412" cy="2233377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7377953" y="13577"/>
            <a:ext cx="4806799" cy="3684494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/>
          <p:cNvSpPr/>
          <p:nvPr/>
        </p:nvSpPr>
        <p:spPr>
          <a:xfrm>
            <a:off x="1" y="4204450"/>
            <a:ext cx="4081608" cy="2653550"/>
          </a:xfrm>
          <a:prstGeom prst="rect">
            <a:avLst/>
          </a:prstGeom>
          <a:blipFill>
            <a:blip r:embed="rId4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4068545" y="4204448"/>
            <a:ext cx="4040413" cy="2653550"/>
          </a:xfrm>
          <a:prstGeom prst="rect">
            <a:avLst/>
          </a:prstGeom>
          <a:blipFill>
            <a:blip r:embed="rId5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8114775" y="4204448"/>
            <a:ext cx="4069977" cy="2653550"/>
          </a:xfrm>
          <a:prstGeom prst="rect">
            <a:avLst/>
          </a:prstGeom>
          <a:blipFill>
            <a:blip r:embed="rId6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9852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Quality-Assurance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Label Verification with Text Recognition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Read labels using camera and text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Check accuracy of Serial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Build into Data Entry Program? Tablet would be ideal..</a:t>
            </a:r>
          </a:p>
          <a:p>
            <a:endParaRPr lang="de-DE" sz="1600" dirty="0"/>
          </a:p>
          <a:p>
            <a:r>
              <a:rPr lang="de-DE" sz="1600" dirty="0"/>
              <a:t>Work Remaining: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Sucessful recognition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Test Accuracy from different perspectives/light conditions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EA1C2CAA-5DC1-4CE8-97E9-196203F59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55" y="5056376"/>
            <a:ext cx="2129245" cy="932218"/>
          </a:xfrm>
          <a:prstGeom prst="rect">
            <a:avLst/>
          </a:prstGeom>
        </p:spPr>
      </p:pic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7260DEC-5B7B-4DF2-BB52-DE9AD4EAF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02" y="4923716"/>
            <a:ext cx="3067050" cy="628650"/>
          </a:xfrm>
          <a:prstGeom prst="rect">
            <a:avLst/>
          </a:prstGeom>
        </p:spPr>
      </p:pic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id="{52CAF6F7-89FF-4F34-A7CC-0C06F9A96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8501"/>
            <a:ext cx="3030257" cy="2555160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F1039A80-A4EB-427E-846D-C6D9412E7330}"/>
              </a:ext>
            </a:extLst>
          </p:cNvPr>
          <p:cNvSpPr/>
          <p:nvPr/>
        </p:nvSpPr>
        <p:spPr>
          <a:xfrm>
            <a:off x="7463366" y="4472161"/>
            <a:ext cx="295523" cy="451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45F6118-1EDB-43DA-B226-1B97481DE831}"/>
              </a:ext>
            </a:extLst>
          </p:cNvPr>
          <p:cNvSpPr/>
          <p:nvPr/>
        </p:nvSpPr>
        <p:spPr>
          <a:xfrm rot="16200000">
            <a:off x="9333899" y="5100764"/>
            <a:ext cx="295523" cy="4515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Optimization-Related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8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Electric Screwdriver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Electric screwdriver to save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Cheap and easy to implement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Discussed Before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Management Decision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tool&#10;&#10;Description automatically generated">
            <a:extLst>
              <a:ext uri="{FF2B5EF4-FFF2-40B4-BE49-F238E27FC236}">
                <a16:creationId xmlns:a16="http://schemas.microsoft.com/office/drawing/2014/main" id="{B26F0E09-2184-4ACC-AB2D-2C30FF5E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31" y="2539326"/>
            <a:ext cx="4073297" cy="32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Automation-Related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6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”Doc Generator V2”/XLS data validation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1956721"/>
            <a:ext cx="11348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Further improve accuracy/time savings of „Endtest Document Generator“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many</a:t>
            </a:r>
            <a:r>
              <a:rPr lang="de-DE" sz="1600" dirty="0"/>
              <a:t> PDFs </a:t>
            </a:r>
            <a:r>
              <a:rPr lang="de-DE" sz="1600" dirty="0" err="1"/>
              <a:t>into</a:t>
            </a:r>
            <a:r>
              <a:rPr lang="de-DE" sz="1600" dirty="0"/>
              <a:t> a </a:t>
            </a:r>
            <a:r>
              <a:rPr lang="de-DE" sz="1600" dirty="0" err="1"/>
              <a:t>single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eaiser</a:t>
            </a:r>
            <a:r>
              <a:rPr lang="de-DE" sz="1600" dirty="0"/>
              <a:t> </a:t>
            </a:r>
            <a:r>
              <a:rPr lang="de-DE" sz="1600" dirty="0" err="1"/>
              <a:t>printing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macros in „Seriennummern“ spreadsheet to prevent entry</a:t>
            </a:r>
          </a:p>
          <a:p>
            <a:pPr lvl="1"/>
            <a:r>
              <a:rPr lang="de-DE" sz="1600" dirty="0"/>
              <a:t>       of incorrect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Incorporated MPI order # into documents</a:t>
            </a:r>
          </a:p>
          <a:p>
            <a:endParaRPr lang="de-DE" sz="1600" dirty="0"/>
          </a:p>
          <a:p>
            <a:pPr lvl="1"/>
            <a:endParaRPr lang="de-DE" sz="1600" dirty="0"/>
          </a:p>
          <a:p>
            <a:pPr lvl="1"/>
            <a:endParaRPr lang="de-DE" sz="1600" dirty="0"/>
          </a:p>
          <a:p>
            <a:pPr lvl="1"/>
            <a:r>
              <a:rPr lang="de-DE" sz="3200" b="1" dirty="0"/>
              <a:t>Complete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671273-32A2-4DA3-A64D-6E560A285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7" y="2141585"/>
            <a:ext cx="3839132" cy="93196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97CAEE-CDF4-490E-B2E7-3184F6B61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41" y="3382184"/>
            <a:ext cx="2759147" cy="25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1" algn="ctr"/>
            <a:r>
              <a:rPr lang="en-US" sz="4400" dirty="0"/>
              <a:t>Pipe </a:t>
            </a:r>
            <a:r>
              <a:rPr lang="en-US" sz="4400" dirty="0" err="1"/>
              <a:t>Auftraegslist</a:t>
            </a:r>
            <a:r>
              <a:rPr lang="en-US" sz="4400" dirty="0"/>
              <a:t> to </a:t>
            </a:r>
            <a:r>
              <a:rPr lang="en-US" sz="4400" dirty="0" err="1"/>
              <a:t>Seriernnummern</a:t>
            </a:r>
            <a:r>
              <a:rPr lang="en-US" sz="4400" dirty="0"/>
              <a:t> XLS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Take data from Auftraegslist (assumed to be accurate) and move to location that Nuhan‘s computer can acess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Import data into Seriernnummern XLS that Nuhan 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Further reduce innacurate manual data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time</a:t>
            </a:r>
          </a:p>
          <a:p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Build VBA code to import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OR build VBA code to directly copy from Auftraegslist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Set up Cron task on manager computer to run automatically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9011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1" algn="ctr"/>
            <a:r>
              <a:rPr lang="en-US" sz="4400" dirty="0"/>
              <a:t>Automate temperature uniformity and heating/cooling curves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Automate determination of heating/cooling time and uniformity profile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Paddy will create new option in software to run heating/cooling and</a:t>
            </a:r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together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New computer program will analyze Sensarray data and determine</a:t>
            </a:r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heating</a:t>
            </a:r>
            <a:r>
              <a:rPr lang="de-DE" sz="1600" dirty="0"/>
              <a:t>/</a:t>
            </a:r>
            <a:r>
              <a:rPr lang="de-DE" sz="1600" dirty="0" err="1"/>
              <a:t>cooling</a:t>
            </a:r>
            <a:r>
              <a:rPr lang="de-DE" sz="1600" dirty="0"/>
              <a:t> time and </a:t>
            </a:r>
            <a:r>
              <a:rPr lang="de-DE" sz="1600" dirty="0" err="1"/>
              <a:t>temperature</a:t>
            </a:r>
            <a:r>
              <a:rPr lang="de-DE" sz="1600" dirty="0"/>
              <a:t> </a:t>
            </a:r>
            <a:r>
              <a:rPr lang="de-DE" sz="1600" dirty="0" err="1"/>
              <a:t>uniformity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Not started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Paddy too busy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Reading Sensarray data with text recognition is a pre-requesite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40E3E5-E239-4F77-A508-C028373C1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65" y="2570009"/>
            <a:ext cx="4692472" cy="28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8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Label Printer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Accurately make labels with a label printer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Print on high temperature labels with programmable thermal transfer printer</a:t>
            </a:r>
          </a:p>
          <a:p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lvl="1"/>
            <a:r>
              <a:rPr lang="de-DE" sz="4800" dirty="0">
                <a:solidFill>
                  <a:srgbClr val="FF0000"/>
                </a:solidFill>
              </a:rPr>
              <a:t>Canceled</a:t>
            </a:r>
          </a:p>
          <a:p>
            <a:pPr lvl="1"/>
            <a:r>
              <a:rPr lang="de-DE" sz="1600" dirty="0">
                <a:solidFill>
                  <a:srgbClr val="FF0000"/>
                </a:solidFill>
              </a:rPr>
              <a:t>Additional production steps needed to keep UL certification</a:t>
            </a:r>
          </a:p>
          <a:p>
            <a:pPr lvl="1"/>
            <a:endParaRPr lang="de-DE" sz="48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7F8C-B406-4D7C-AC15-F6CC3E8CA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02" y="2024012"/>
            <a:ext cx="3822186" cy="36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Automate Temperature Display Calibration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21821" y="2054849"/>
            <a:ext cx="11348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new test program to guide/perform PT100 calibration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Adjusts calibration curve by comparing to simulation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Software department has the same idea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Software department </a:t>
            </a:r>
            <a:r>
              <a:rPr lang="de-DE" sz="1600" dirty="0"/>
              <a:t>may build for HTU chucks if they think its worth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If they do, can be adapted for all PT100 calibration in production</a:t>
            </a:r>
          </a:p>
          <a:p>
            <a:pPr lvl="1"/>
            <a:endParaRPr lang="de-DE" sz="1600" dirty="0"/>
          </a:p>
        </p:txBody>
      </p:sp>
      <p:pic>
        <p:nvPicPr>
          <p:cNvPr id="5" name="Picture 4" descr="A picture containing sky, indoor, device&#10;&#10;Description automatically generated">
            <a:extLst>
              <a:ext uri="{FF2B5EF4-FFF2-40B4-BE49-F238E27FC236}">
                <a16:creationId xmlns:a16="http://schemas.microsoft.com/office/drawing/2014/main" id="{34802F0B-2938-4305-8F8D-3E2EEC85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19" y="2315436"/>
            <a:ext cx="2789162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Endtest Project Update 23.5.2019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686300" y="3690257"/>
            <a:ext cx="295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By Austin Ibele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Process Change-Related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2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New controllers for Chuck department and more intensive testing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1856014"/>
            <a:ext cx="113483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Find controlling problems earlier with new controllers and different tests in Chuck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Replace uberschwing test with heating to 50C, headting to 80C and controlling (more accurate at detecting bad PT100  placement -- reccomended by Paddy)</a:t>
            </a:r>
          </a:p>
          <a:p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Management decision</a:t>
            </a:r>
          </a:p>
        </p:txBody>
      </p:sp>
      <p:pic>
        <p:nvPicPr>
          <p:cNvPr id="5" name="Picture 4" descr="A picture containing indoor, floor, wall, cabinet&#10;&#10;Description automatically generated">
            <a:extLst>
              <a:ext uri="{FF2B5EF4-FFF2-40B4-BE49-F238E27FC236}">
                <a16:creationId xmlns:a16="http://schemas.microsoft.com/office/drawing/2014/main" id="{F82E1C34-78C3-4342-86D4-26A96ED79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06" y="2809647"/>
            <a:ext cx="3499823" cy="244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1F663-68D8-45FF-990C-AF74902082CC}"/>
              </a:ext>
            </a:extLst>
          </p:cNvPr>
          <p:cNvSpPr txBox="1"/>
          <p:nvPr/>
        </p:nvSpPr>
        <p:spPr>
          <a:xfrm>
            <a:off x="9418866" y="5198129"/>
            <a:ext cx="221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SP110 Controller</a:t>
            </a:r>
          </a:p>
        </p:txBody>
      </p:sp>
    </p:spTree>
    <p:extLst>
      <p:ext uri="{BB962C8B-B14F-4D97-AF65-F5344CB8AC3E}">
        <p14:creationId xmlns:p14="http://schemas.microsoft.com/office/powerpoint/2010/main" val="204930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Final Visual Check/Sign-off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Have another employee visually inspect/sign-off on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Add to duties of upstairs/Lager worker (better if they are disconnected from production process)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Perform after </a:t>
            </a:r>
            <a:r>
              <a:rPr lang="de-DE" sz="1600" dirty="0" err="1"/>
              <a:t>testing</a:t>
            </a:r>
            <a:r>
              <a:rPr lang="de-DE" sz="1600" dirty="0"/>
              <a:t> and </a:t>
            </a:r>
            <a:r>
              <a:rPr lang="de-DE" sz="1600" dirty="0" err="1"/>
              <a:t>prior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packaging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Work Remaining: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Management decision/additional employee?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3655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Separate person for preparation/packing/shipping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8471" y="2092949"/>
            <a:ext cx="113483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previous</a:t>
            </a:r>
            <a:r>
              <a:rPr lang="de-DE" sz="1600" dirty="0"/>
              <a:t> </a:t>
            </a:r>
            <a:r>
              <a:rPr lang="de-DE" sz="1600" dirty="0" err="1"/>
              <a:t>reccomendation</a:t>
            </a:r>
            <a:r>
              <a:rPr lang="de-DE" sz="1600" dirty="0"/>
              <a:t> but </a:t>
            </a:r>
            <a:r>
              <a:rPr lang="de-DE" sz="1600" dirty="0" err="1"/>
              <a:t>with</a:t>
            </a:r>
            <a:r>
              <a:rPr lang="de-DE" sz="1600" dirty="0"/>
              <a:t> additional </a:t>
            </a:r>
            <a:r>
              <a:rPr lang="de-DE" sz="1600" dirty="0" err="1"/>
              <a:t>duties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Another employee focuses on preparation of materials, visual inspection, packing, shipping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Separate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duties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Nuhan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Work Remaining: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Management decision/additional employee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39268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772F-EC21-443B-8B24-A0582424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51" y="1911852"/>
            <a:ext cx="9459898" cy="4684593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Interested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learning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more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 Contact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E-Mail: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2"/>
              </a:rPr>
              <a:t>info@ers-gmbh.de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site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www.ers-gmbh.com</a:t>
            </a:r>
          </a:p>
          <a:p>
            <a:pPr lvl="1"/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Telephone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+49 8989 4132-0</a:t>
            </a:r>
          </a:p>
          <a:p>
            <a:pPr marL="457200" lvl="1" indent="0">
              <a:buNone/>
            </a:pP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Follow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on social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media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Twitter: @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ers_gmbh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LinkedIn: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https://de.linkedin.com/company/ers-electronic-gmbh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Press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contact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Miguel Resendiz	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E-Mail: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4"/>
              </a:rPr>
              <a:t>m.resendiz@ers-gmbh.de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Telephone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/Mobile: +49 8989 4132-143</a:t>
            </a: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C15935D4-B70B-4313-81D6-47FD27A251ED}"/>
              </a:ext>
            </a:extLst>
          </p:cNvPr>
          <p:cNvSpPr txBox="1">
            <a:spLocks/>
          </p:cNvSpPr>
          <p:nvPr/>
        </p:nvSpPr>
        <p:spPr>
          <a:xfrm>
            <a:off x="0" y="338493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Contact us</a:t>
            </a:r>
          </a:p>
        </p:txBody>
      </p:sp>
      <p:pic>
        <p:nvPicPr>
          <p:cNvPr id="5" name="Bilde 17">
            <a:extLst>
              <a:ext uri="{FF2B5EF4-FFF2-40B4-BE49-F238E27FC236}">
                <a16:creationId xmlns:a16="http://schemas.microsoft.com/office/drawing/2014/main" id="{14382936-9179-4AB2-AB2A-EB361B249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6036469"/>
            <a:ext cx="1449602" cy="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0" y="2292437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7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 You</a:t>
            </a:r>
          </a:p>
        </p:txBody>
      </p:sp>
      <p:sp>
        <p:nvSpPr>
          <p:cNvPr id="5" name="Rektangel 4"/>
          <p:cNvSpPr/>
          <p:nvPr/>
        </p:nvSpPr>
        <p:spPr>
          <a:xfrm>
            <a:off x="0" y="3618000"/>
            <a:ext cx="12192000" cy="3240000"/>
          </a:xfrm>
          <a:prstGeom prst="rect">
            <a:avLst/>
          </a:prstGeom>
          <a:blipFill dpi="0" rotWithShape="1">
            <a:blip r:embed="rId2" cstate="print">
              <a:alphaModFix amt="70000"/>
            </a:blip>
            <a:srcRect/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223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Agenda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Overview of Projects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Project Status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Future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Overview of Reccomendations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07910" y="1776667"/>
            <a:ext cx="11348357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50" dirty="0"/>
              <a:t> Documentation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Computer Data Entry </a:t>
            </a:r>
            <a:r>
              <a:rPr lang="en-US" sz="1550" b="1" dirty="0"/>
              <a:t>NEW</a:t>
            </a:r>
            <a:r>
              <a:rPr lang="en-US" sz="1550" dirty="0"/>
              <a:t> </a:t>
            </a:r>
            <a:r>
              <a:rPr lang="en-US" sz="1550" b="1" dirty="0"/>
              <a:t>(90%)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Computer Defect Tracking </a:t>
            </a:r>
            <a:r>
              <a:rPr lang="en-US" sz="1550" b="1" dirty="0"/>
              <a:t>NEW (75 %)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Document Processes </a:t>
            </a:r>
            <a:r>
              <a:rPr lang="en-US" sz="1550" b="1" dirty="0"/>
              <a:t>(50%)</a:t>
            </a:r>
          </a:p>
          <a:p>
            <a:pPr lvl="1">
              <a:buFont typeface="Symbol" pitchFamily="18" charset="2"/>
              <a:buChar char="-"/>
            </a:pPr>
            <a:r>
              <a:rPr lang="en-US" sz="1550" b="1" dirty="0"/>
              <a:t> </a:t>
            </a:r>
            <a:r>
              <a:rPr lang="en-US" sz="1550" dirty="0" err="1"/>
              <a:t>Sensarray</a:t>
            </a:r>
            <a:r>
              <a:rPr lang="en-US" sz="1550" dirty="0"/>
              <a:t> Text Recognition </a:t>
            </a:r>
            <a:r>
              <a:rPr lang="en-US" sz="1550" b="1" dirty="0"/>
              <a:t>NEW</a:t>
            </a:r>
            <a:r>
              <a:rPr lang="en-US" sz="1550" dirty="0"/>
              <a:t> </a:t>
            </a:r>
            <a:r>
              <a:rPr lang="en-US" sz="1550" b="1" dirty="0"/>
              <a:t>(10%)</a:t>
            </a:r>
          </a:p>
          <a:p>
            <a:pPr>
              <a:buFont typeface="Arial" pitchFamily="34" charset="0"/>
              <a:buChar char="•"/>
            </a:pPr>
            <a:r>
              <a:rPr lang="en-US" sz="1550" dirty="0"/>
              <a:t> Quality Assurance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Check Labels with Image Recognition </a:t>
            </a:r>
            <a:r>
              <a:rPr lang="en-US" sz="1550" b="1" dirty="0"/>
              <a:t>NEW (75%)</a:t>
            </a:r>
          </a:p>
          <a:p>
            <a:pPr>
              <a:buFont typeface="Arial" pitchFamily="34" charset="0"/>
              <a:buChar char="•"/>
            </a:pPr>
            <a:r>
              <a:rPr lang="en-US" sz="1550" dirty="0"/>
              <a:t> Optimization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Electric screwdriver</a:t>
            </a:r>
            <a:r>
              <a:rPr lang="en-US" sz="1550" b="1" dirty="0"/>
              <a:t> (management decision)</a:t>
            </a:r>
            <a:endParaRPr lang="en-US" sz="1550" dirty="0"/>
          </a:p>
          <a:p>
            <a:pPr>
              <a:buFont typeface="Arial" pitchFamily="34" charset="0"/>
              <a:buChar char="•"/>
            </a:pPr>
            <a:r>
              <a:rPr lang="en-US" sz="1550" dirty="0"/>
              <a:t> Automation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“Doc Generator V2”/XLS data validation </a:t>
            </a:r>
            <a:r>
              <a:rPr lang="en-US" sz="1550" b="1" dirty="0"/>
              <a:t>(complete)</a:t>
            </a:r>
          </a:p>
          <a:p>
            <a:pPr lvl="1">
              <a:buFont typeface="Symbol" pitchFamily="18" charset="2"/>
              <a:buChar char="-"/>
            </a:pPr>
            <a:r>
              <a:rPr lang="en-US" sz="1550" b="1" dirty="0"/>
              <a:t> </a:t>
            </a:r>
            <a:r>
              <a:rPr lang="en-US" sz="1550" dirty="0"/>
              <a:t>Pipe </a:t>
            </a:r>
            <a:r>
              <a:rPr lang="en-US" sz="1550" dirty="0" err="1"/>
              <a:t>Auftrags</a:t>
            </a:r>
            <a:r>
              <a:rPr lang="en-US" sz="1550" dirty="0"/>
              <a:t> to </a:t>
            </a:r>
            <a:r>
              <a:rPr lang="en-US" sz="1550" dirty="0" err="1"/>
              <a:t>Seriennummern</a:t>
            </a:r>
            <a:r>
              <a:rPr lang="en-US" sz="1550" dirty="0"/>
              <a:t> XLS </a:t>
            </a:r>
            <a:r>
              <a:rPr lang="en-US" sz="1550" b="1" dirty="0"/>
              <a:t>(90%)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Automate temperature uniformity and heating/cooling curves </a:t>
            </a:r>
            <a:r>
              <a:rPr lang="en-US" sz="1550" b="1" dirty="0"/>
              <a:t>(not started because Paddy’s workload)</a:t>
            </a:r>
            <a:endParaRPr lang="en-US" sz="1550" dirty="0"/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Label printer </a:t>
            </a:r>
            <a:r>
              <a:rPr lang="en-US" sz="1550" b="1" dirty="0">
                <a:solidFill>
                  <a:srgbClr val="FF0000"/>
                </a:solidFill>
              </a:rPr>
              <a:t>(X canceled – UL concerns)</a:t>
            </a:r>
            <a:endParaRPr lang="en-US" sz="1550" dirty="0">
              <a:solidFill>
                <a:srgbClr val="FF0000"/>
              </a:solidFill>
            </a:endParaRP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Automate temperature display calibration </a:t>
            </a:r>
            <a:r>
              <a:rPr lang="en-US" sz="1550" b="1" dirty="0"/>
              <a:t>(Software department has same idea for HTU chucks)</a:t>
            </a:r>
            <a:endParaRPr lang="en-US" sz="1550" dirty="0"/>
          </a:p>
          <a:p>
            <a:pPr>
              <a:buFont typeface="Arial" pitchFamily="34" charset="0"/>
              <a:buChar char="•"/>
            </a:pPr>
            <a:r>
              <a:rPr lang="en-US" sz="1550" dirty="0"/>
              <a:t> Process Change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New controllers for Chuck department and more intensive testing </a:t>
            </a:r>
            <a:r>
              <a:rPr lang="en-US" sz="1550" b="1" dirty="0"/>
              <a:t>(management decision)</a:t>
            </a:r>
            <a:endParaRPr lang="en-US" sz="1550" dirty="0"/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Final visual check/signoff </a:t>
            </a:r>
            <a:r>
              <a:rPr lang="en-US" sz="1550" b="1" dirty="0"/>
              <a:t>(management decision)</a:t>
            </a:r>
            <a:endParaRPr lang="en-US" sz="1550" dirty="0"/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Separate person for packing/shipping/system inspection </a:t>
            </a:r>
            <a:r>
              <a:rPr lang="en-US" sz="1550" b="1" dirty="0"/>
              <a:t>(management decision)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Documentation-Related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Computer Data Entry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Graphical Application for Temperature/Planarity/PT100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Identifies out-of-spec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Computer generates test protocols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Saves all data in spreadsheets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Makes later data analysis possible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Allow for multiple users at once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both in-spec and out-of-spec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Test in variety of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Translate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Document Code and Implement</a:t>
            </a:r>
          </a:p>
          <a:p>
            <a:endParaRPr lang="de-DE" sz="1600" dirty="0"/>
          </a:p>
          <a:p>
            <a:pPr lvl="1"/>
            <a:endParaRPr lang="de-DE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D56BAF-9B76-43D1-A64C-977FED10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29" y="2729272"/>
            <a:ext cx="3189234" cy="36689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C481A-D625-451A-B9B6-06B05F088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665" y="1763230"/>
            <a:ext cx="2756263" cy="40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Computer Defect Tracking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Graphical Application for documenting quality issues discovered in production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Document and describe defect by both LF and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Records „user“ so reports can be tracked to employee</a:t>
            </a:r>
          </a:p>
          <a:p>
            <a:endParaRPr lang="de-DE" sz="1600" dirty="0"/>
          </a:p>
          <a:p>
            <a:r>
              <a:rPr lang="de-DE" sz="1600" dirty="0"/>
              <a:t>Work Remaining: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Do we want to do this?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b="1" dirty="0"/>
              <a:t>If so, brainstorm additional functionality that we want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Build functionality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How will Manfred track?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Document and implement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75CF51-7BF8-4353-A3B2-653790111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66" y="2593520"/>
            <a:ext cx="5374162" cy="32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Document Process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documentation describing Endtest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procedures 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Assist others to perform Endtest duties</a:t>
            </a:r>
          </a:p>
          <a:p>
            <a:endParaRPr lang="de-DE" sz="1600" dirty="0"/>
          </a:p>
          <a:p>
            <a:r>
              <a:rPr lang="de-DE" sz="1600" dirty="0"/>
              <a:t>Work Remaining: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For common procedures complete but missing fine details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Documentation for less common procedures missing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Needs to be translated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Better to be completed by someone else (e.g. Matthias)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A04F9-A511-475B-8B9D-0BD31F37F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99" y="2105124"/>
            <a:ext cx="279678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6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/>
              <a:t>Sensarray</a:t>
            </a:r>
            <a:r>
              <a:rPr lang="en-US" dirty="0"/>
              <a:t> Text Recognition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Read Sensarray Display using HD camera and text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Automate collection of uniformity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Have true data instead of only a snapshot</a:t>
            </a:r>
          </a:p>
          <a:p>
            <a:endParaRPr lang="de-DE" sz="1600" dirty="0"/>
          </a:p>
          <a:p>
            <a:r>
              <a:rPr lang="de-DE" sz="1600" dirty="0"/>
              <a:t>Work Remaining: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Reliably identify text locations (paint white?)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Extract text and test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Integrate into Data Collection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D5200-318A-4099-B429-8D75AAC0C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34" y="1926448"/>
            <a:ext cx="3149599" cy="42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1016</Words>
  <Application>Microsoft Office PowerPoint</Application>
  <PresentationFormat>Widescreen</PresentationFormat>
  <Paragraphs>191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Microsoft Sans Serif</vt:lpstr>
      <vt:lpstr>Symbol</vt:lpstr>
      <vt:lpstr>Office-tema</vt:lpstr>
      <vt:lpstr>PowerPoint Presentation</vt:lpstr>
      <vt:lpstr>Endtest Project Update 23.5.2019</vt:lpstr>
      <vt:lpstr>Agenda</vt:lpstr>
      <vt:lpstr>Overview of Reccomendations</vt:lpstr>
      <vt:lpstr>Documentation-Related Suggestions</vt:lpstr>
      <vt:lpstr>Computer Data Entry</vt:lpstr>
      <vt:lpstr>Computer Defect Tracking</vt:lpstr>
      <vt:lpstr>Document Process</vt:lpstr>
      <vt:lpstr>Sensarray Text Recognition</vt:lpstr>
      <vt:lpstr>Quality-Assurance Suggestions</vt:lpstr>
      <vt:lpstr>Label Verification with Text Recognition</vt:lpstr>
      <vt:lpstr>Optimization-Related Suggestions</vt:lpstr>
      <vt:lpstr>Electric Screwdriver</vt:lpstr>
      <vt:lpstr>Automation-Related Suggestions</vt:lpstr>
      <vt:lpstr>”Doc Generator V2”/XLS data validation</vt:lpstr>
      <vt:lpstr>Pipe Auftraegslist to Seriernnummern XLS</vt:lpstr>
      <vt:lpstr>Automate temperature uniformity and heating/cooling curves</vt:lpstr>
      <vt:lpstr>Label Printer</vt:lpstr>
      <vt:lpstr>Automate Temperature Display Calibration</vt:lpstr>
      <vt:lpstr>Process Change-Related Suggestions</vt:lpstr>
      <vt:lpstr>New controllers for Chuck department and more intensive testing</vt:lpstr>
      <vt:lpstr>Final Visual Check/Sign-off</vt:lpstr>
      <vt:lpstr>Separate person for preparation/packing/shipping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Sophia Mee Eun Oldeide</dc:creator>
  <cp:lastModifiedBy>Austin Ibele</cp:lastModifiedBy>
  <cp:revision>194</cp:revision>
  <cp:lastPrinted>2019-03-13T12:51:02Z</cp:lastPrinted>
  <dcterms:created xsi:type="dcterms:W3CDTF">2017-09-13T09:48:58Z</dcterms:created>
  <dcterms:modified xsi:type="dcterms:W3CDTF">2019-05-23T08:10:38Z</dcterms:modified>
</cp:coreProperties>
</file>